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Open Sans Medium" charset="1" panose="00000000000000000000"/>
      <p:regular r:id="rId32"/>
    </p:embeddedFont>
    <p:embeddedFont>
      <p:font typeface="HK Grotesk" charset="1" panose="00000500000000000000"/>
      <p:regular r:id="rId33"/>
    </p:embeddedFont>
    <p:embeddedFont>
      <p:font typeface="HK Grotesk Medium" charset="1" panose="00000600000000000000"/>
      <p:regular r:id="rId34"/>
    </p:embeddedFont>
    <p:embeddedFont>
      <p:font typeface="HK Grotesk Bold" charset="1" panose="00000800000000000000"/>
      <p:regular r:id="rId35"/>
    </p:embeddedFont>
    <p:embeddedFont>
      <p:font typeface="Open Sans Bold" charset="1" panose="00000000000000000000"/>
      <p:regular r:id="rId36"/>
    </p:embeddedFon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Open San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23666" y="9534525"/>
            <a:ext cx="7568718" cy="762000"/>
            <a:chOff x="0" y="0"/>
            <a:chExt cx="1993407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76941" y="0"/>
            <a:ext cx="7311059" cy="10287000"/>
            <a:chOff x="0" y="0"/>
            <a:chExt cx="9748079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6309" t="0" r="26309" b="0"/>
            <a:stretch>
              <a:fillRect/>
            </a:stretch>
          </p:blipFill>
          <p:spPr>
            <a:xfrm flipH="false" flipV="false">
              <a:off x="0" y="0"/>
              <a:ext cx="9748079" cy="13716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1583156" y="-3773"/>
            <a:ext cx="7568718" cy="762000"/>
            <a:chOff x="0" y="0"/>
            <a:chExt cx="1993407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3407" cy="200691"/>
            </a:xfrm>
            <a:custGeom>
              <a:avLst/>
              <a:gdLst/>
              <a:ahLst/>
              <a:cxnLst/>
              <a:rect r="r" b="b" t="t" l="l"/>
              <a:pathLst>
                <a:path h="200691" w="1993407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790207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39559" y="758227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9" y="0"/>
                </a:lnTo>
                <a:lnTo>
                  <a:pt x="392849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28700" y="2845997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1" y="0"/>
                </a:moveTo>
                <a:lnTo>
                  <a:pt x="0" y="0"/>
                </a:lnTo>
                <a:lnTo>
                  <a:pt x="0" y="484909"/>
                </a:lnTo>
                <a:lnTo>
                  <a:pt x="633491" y="484909"/>
                </a:lnTo>
                <a:lnTo>
                  <a:pt x="6334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2574" y="2707115"/>
            <a:ext cx="8605976" cy="421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5"/>
              </a:lnSpc>
            </a:pPr>
            <a:r>
              <a:rPr lang="en-US" sz="9978" spc="-449">
                <a:solidFill>
                  <a:srgbClr val="255C8C"/>
                </a:solidFill>
                <a:latin typeface="HK Grotesk"/>
                <a:ea typeface="HK Grotesk"/>
                <a:cs typeface="HK Grotesk"/>
                <a:sym typeface="HK Grotesk"/>
              </a:rPr>
              <a:t>The 7 Habits for Managers</a:t>
            </a:r>
          </a:p>
          <a:p>
            <a:pPr algn="l">
              <a:lnSpc>
                <a:spcPts val="1097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54233" y="5822515"/>
            <a:ext cx="4672393" cy="3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9"/>
              </a:lnSpc>
            </a:pPr>
            <a:r>
              <a:rPr lang="en-US" sz="2353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GÖRKEM KAYA - 211015002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5636" y="1699433"/>
            <a:ext cx="7398997" cy="60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3.Habit : Put First Things First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3049" y="3456653"/>
            <a:ext cx="680625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Effective managers always work in the 2nd zone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of the time matrix. Planning, preparation and taking precautions are essential here. In this way,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 minimize the work in the 1st zone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which means crisis management, and the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3rd and 4th zones, which are not critical at all.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49808" y="2714800"/>
            <a:ext cx="7181454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what is important, not just what is urgent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2284" y="6171278"/>
            <a:ext cx="3276501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weekly, work daily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2009" y="7027256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we work according to the plans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the usage of the first region will decrease significantly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because everything is going as planned.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51037" y="1851283"/>
            <a:ext cx="8667192" cy="7040217"/>
            <a:chOff x="0" y="0"/>
            <a:chExt cx="11556256" cy="93869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833" t="0" r="833" b="0"/>
            <a:stretch>
              <a:fillRect/>
            </a:stretch>
          </p:blipFill>
          <p:spPr>
            <a:xfrm flipH="false" flipV="false">
              <a:off x="0" y="0"/>
              <a:ext cx="11556256" cy="938695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454492" y="2331674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9623" y="4662091"/>
            <a:ext cx="646034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Win-win managers are both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courage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coution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 motivate their teams to perform to perfection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Managers who do not think in a win-win way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will eventually lose.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456" y="2728705"/>
            <a:ext cx="8692841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4.Habit : Think Win-Win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3238" y="3965749"/>
            <a:ext cx="4118570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 courage and caution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2351" y="7196759"/>
            <a:ext cx="646034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Build and invest in a bond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with each team member.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8948" y="6500416"/>
            <a:ext cx="561260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emotional connection, build trust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9722" t="0" r="9722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98936" y="1370820"/>
            <a:ext cx="8541997" cy="118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5.Habit : Seek first to understand then to be understood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67889" y="3628103"/>
            <a:ext cx="680625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Effective managers know how to listen empathetically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In other words,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 seek to understand the needs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concerns, and priorities of their team members, bosses, and coworkers.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66932" y="2886250"/>
            <a:ext cx="397688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Practice Empathic Listening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5045" y="5574957"/>
            <a:ext cx="5060454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Give accurate and honest Feedback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2146" y="6278535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Effective managers give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cautious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but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courageous feedback.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2146" y="7359241"/>
            <a:ext cx="432752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Don't</a:t>
            </a:r>
            <a:r>
              <a:rPr lang="en-US" b="true" sz="2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 Comparative Language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1218" y="7801200"/>
            <a:ext cx="4574282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-- You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have to do it the way Howard did it.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42755" y="8326216"/>
            <a:ext cx="363110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Practice Empathic Listening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03866" y="8768175"/>
            <a:ext cx="2456855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"I guess you feel like..."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51037" y="1851283"/>
            <a:ext cx="8700323" cy="7040217"/>
            <a:chOff x="0" y="0"/>
            <a:chExt cx="11600430" cy="93869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494" t="0" r="1494" b="0"/>
            <a:stretch>
              <a:fillRect/>
            </a:stretch>
          </p:blipFill>
          <p:spPr>
            <a:xfrm flipH="false" flipV="false">
              <a:off x="0" y="0"/>
              <a:ext cx="11600430" cy="9386957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8255704" y="1988521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9" y="0"/>
                </a:lnTo>
                <a:lnTo>
                  <a:pt x="392849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0835" y="3913226"/>
            <a:ext cx="646034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Effective managers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intentionally seek out ideas that differ from their own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because they know that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good ideas come from robust dialogue and discussion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not from “group think.”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3563" y="2012339"/>
            <a:ext cx="8692841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6.Habit : Synergize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0784" y="3216883"/>
            <a:ext cx="4685903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Don't just accept change, seek it.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563" y="6358720"/>
            <a:ext cx="6460345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Effective teams are always looking for new and better ways. First, they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define their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success criteria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Then they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prototypes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Then they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persistently evaluate completely different ideas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Ideally,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they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arrive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at a solution that combines the best of everyone's thinking, the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'third alternative.'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925" y="5751550"/>
            <a:ext cx="7445078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synergy to reach New and Better alternatives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306996"/>
            <a:ext cx="9640957" cy="7951304"/>
            <a:chOff x="0" y="0"/>
            <a:chExt cx="12854609" cy="1060173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2593" t="0" r="2593" b="0"/>
            <a:stretch>
              <a:fillRect/>
            </a:stretch>
          </p:blipFill>
          <p:spPr>
            <a:xfrm flipH="false" flipV="false">
              <a:off x="0" y="0"/>
              <a:ext cx="12854609" cy="10601739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9719" y="1661690"/>
            <a:ext cx="8541997" cy="60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7.Habit : Sharpen the saw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5924" y="3847535"/>
            <a:ext cx="68062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Effective managers make it a habit to treat all team members as individuals.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2296" y="3105682"/>
            <a:ext cx="4962227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Treat team members as individuals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6513" y="5579381"/>
            <a:ext cx="6744398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of them should work in a way that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 find spiritually meaningful.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6513" y="4832621"/>
            <a:ext cx="4426347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They provide team members with: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5924" y="6429010"/>
            <a:ext cx="6744398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one of them should work in the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suitable physical conditions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their personal rights should be distributed fairly.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7320" y="3886834"/>
            <a:ext cx="3387429" cy="4359851"/>
            <a:chOff x="0" y="0"/>
            <a:chExt cx="892162" cy="1148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32424" y="3886834"/>
            <a:ext cx="3387429" cy="4359851"/>
            <a:chOff x="0" y="0"/>
            <a:chExt cx="892162" cy="1148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7528" y="3886834"/>
            <a:ext cx="3387429" cy="4359851"/>
            <a:chOff x="0" y="0"/>
            <a:chExt cx="892162" cy="114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02632" y="3886834"/>
            <a:ext cx="3387429" cy="4359851"/>
            <a:chOff x="0" y="0"/>
            <a:chExt cx="892162" cy="11482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35339" y="4072502"/>
            <a:ext cx="8954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5547" y="4072502"/>
            <a:ext cx="1136656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401" y="4072502"/>
            <a:ext cx="1024660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70443" y="4072502"/>
            <a:ext cx="109358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9220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9220" y="6579622"/>
            <a:ext cx="23240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Let’s get to know author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4324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4324" y="6579622"/>
            <a:ext cx="23354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7 habits for managers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79428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9428" y="6579622"/>
            <a:ext cx="243813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solutions to major management problems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532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14532" y="6579622"/>
            <a:ext cx="23582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97320" y="1440821"/>
            <a:ext cx="794320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Schedule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2999" y="2342521"/>
            <a:ext cx="62168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Information on how the presentation will proceed.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64749" y="3051708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0208" y="3109901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9032" y="5056441"/>
            <a:ext cx="1180509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key to effective decision making is to create synergy (Habit 6, Synergize)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Synergy is created when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people come together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come up with a solution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that is better than any one of them could come up with.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657" y="3244902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can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make effective decisions?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9335" y="5139790"/>
            <a:ext cx="1033452" cy="103345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39292" y="5197982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27274" y="5291156"/>
            <a:ext cx="1033452" cy="10334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38971" y="5291156"/>
            <a:ext cx="1033452" cy="10334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07231" y="5349349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6062" y="5349349"/>
            <a:ext cx="839271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6148" y="3830615"/>
            <a:ext cx="1180509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Managers are often asked to "do more with less." When you're asked to achieve results with limited resources,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think big (Habit 1, Be Proactive)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6774" y="6830648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Question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92892" y="7316182"/>
            <a:ext cx="38788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Who do I know who can help?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98471" y="6830648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Question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88450" y="7316182"/>
            <a:ext cx="39111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Who has done it before? How did they do it?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10168" y="6830648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Question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00147" y="7316182"/>
            <a:ext cx="39111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Who has a different perspective?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can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be successful when my resources are limited?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3936222" y="5291156"/>
            <a:ext cx="1033452" cy="1033452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4016179" y="5349349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64209" y="5468915"/>
            <a:ext cx="1033452" cy="10334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4166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16148" y="3830615"/>
            <a:ext cx="1180509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order to use time more effectively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the 3rd Habit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(Put First Things First)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which is about effective use of time, can be used.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677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5914" y="7493941"/>
            <a:ext cx="471278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Carefully select a few 'top priority' goals to achieve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540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5385" y="7493941"/>
            <a:ext cx="39111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Plan your week, work daily.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manage time effectively?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066225" y="5468915"/>
            <a:ext cx="1033452" cy="103345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6146182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64209" y="5468915"/>
            <a:ext cx="1033452" cy="10334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4166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16148" y="3830615"/>
            <a:ext cx="1180509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Empathic Listening (Habit 5)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is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to dealing with difficult conversations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because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 gives people a chance to express their feelings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air any issues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openly in a non-threatening environment.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677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5914" y="7493941"/>
            <a:ext cx="471278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Repeat what he said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just in different sentences.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This will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show the other person that you understand him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540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5385" y="7493941"/>
            <a:ext cx="39111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Listen to your interlocutor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without interrupting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conduct a difficult conversation effectively?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066225" y="5468915"/>
            <a:ext cx="1033452" cy="103345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6146182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7609" y="3751529"/>
            <a:ext cx="9912782" cy="234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b="true" sz="8299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How will the presentation flow?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64209" y="5468915"/>
            <a:ext cx="1033452" cy="10334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44166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16148" y="3830615"/>
            <a:ext cx="1180509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You can use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Habit 2(Start with the end in mind)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to get the best results from the meetings you lead.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677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05914" y="7493941"/>
            <a:ext cx="471278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Begin with the end in mind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Define from the outset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the purpose of the meeting 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540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5385" y="7493941"/>
            <a:ext cx="39111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At the end of the meeting,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see if the meeting achieved its purpose.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manage meetings effectively?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066225" y="5468915"/>
            <a:ext cx="1033452" cy="103345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6146182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16148" y="3830615"/>
            <a:ext cx="1180509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these reviews as opportunities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to create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win-win (4.Habit)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performance agreements.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16776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05914" y="7493941"/>
            <a:ext cx="471278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Help your employees.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Guide them by asking questions.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conduct an effective performance evaluation?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6066225" y="5468915"/>
            <a:ext cx="1033452" cy="103345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6146182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391450" y="5749263"/>
            <a:ext cx="236567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“How is going?”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678167" y="6439842"/>
            <a:ext cx="379224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“What are you learning?”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715771" y="7128817"/>
            <a:ext cx="371703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“What can I do for you?”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792" y="2595573"/>
            <a:ext cx="1033452" cy="10334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4252" y="2653766"/>
            <a:ext cx="747892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821" y="1387639"/>
            <a:ext cx="15062941" cy="6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300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Second Part: Basic solutions to major management problems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16148" y="3830615"/>
            <a:ext cx="1180509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Know your team well enough to know how to reward them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What one employee gets rewarded may not be seen as a reward by another.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8471" y="7008406"/>
            <a:ext cx="309105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Advice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87608" y="7493941"/>
            <a:ext cx="471278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 careful to give natural rewards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such as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approval, appreciation,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promotion.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41451" y="2831126"/>
            <a:ext cx="1180509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do I</a:t>
            </a:r>
            <a:r>
              <a:rPr lang="en-US" b="true" sz="3400">
                <a:solidFill>
                  <a:srgbClr val="5181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reward people appropriately?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61472" y="3913964"/>
            <a:ext cx="1033452" cy="103345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41429" y="3972156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361298" y="9630814"/>
            <a:ext cx="550372" cy="55037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40388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051786" y="9630814"/>
            <a:ext cx="550372" cy="55037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0943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4743923" y="9630814"/>
            <a:ext cx="550372" cy="55037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786505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436061" y="9630814"/>
            <a:ext cx="550372" cy="55037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478642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126548" y="9630814"/>
            <a:ext cx="550372" cy="55037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6169130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6818686" y="9630814"/>
            <a:ext cx="550372" cy="550372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6861267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7510823" y="9630814"/>
            <a:ext cx="550372" cy="550372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7553404" y="9652169"/>
            <a:ext cx="465209" cy="42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11"/>
              </a:lnSpc>
              <a:spcBef>
                <a:spcPct val="0"/>
              </a:spcBef>
            </a:pPr>
            <a:r>
              <a:rPr lang="en-US" b="true" sz="22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547919" y="5468915"/>
            <a:ext cx="1033452" cy="103345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8627876" y="5527107"/>
            <a:ext cx="873538" cy="77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7320" y="3886834"/>
            <a:ext cx="3387429" cy="4359851"/>
            <a:chOff x="0" y="0"/>
            <a:chExt cx="892162" cy="1148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32424" y="3886834"/>
            <a:ext cx="3387429" cy="4359851"/>
            <a:chOff x="0" y="0"/>
            <a:chExt cx="892162" cy="1148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7528" y="3886834"/>
            <a:ext cx="3387429" cy="4359851"/>
            <a:chOff x="0" y="0"/>
            <a:chExt cx="892162" cy="114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02632" y="3886834"/>
            <a:ext cx="3387429" cy="4359851"/>
            <a:chOff x="0" y="0"/>
            <a:chExt cx="892162" cy="11482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35339" y="4072502"/>
            <a:ext cx="8954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5547" y="4072502"/>
            <a:ext cx="1136656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401" y="4072502"/>
            <a:ext cx="1024660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70443" y="4072502"/>
            <a:ext cx="109358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9220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9220" y="6579622"/>
            <a:ext cx="23240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Let’s get to know author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4324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4324" y="6579622"/>
            <a:ext cx="23354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7 habits for managers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79428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9428" y="6579622"/>
            <a:ext cx="243813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solutions to major management problems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532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14532" y="6579622"/>
            <a:ext cx="23582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97320" y="1440821"/>
            <a:ext cx="794320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Schedule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2999" y="2342521"/>
            <a:ext cx="62168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Information on how the presentation will proceed.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5124" y="585067"/>
            <a:ext cx="1583775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 spc="-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5713713" y="1028700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2" y="0"/>
                </a:moveTo>
                <a:lnTo>
                  <a:pt x="0" y="0"/>
                </a:lnTo>
                <a:lnTo>
                  <a:pt x="0" y="484909"/>
                </a:lnTo>
                <a:lnTo>
                  <a:pt x="633492" y="484909"/>
                </a:lnTo>
                <a:lnTo>
                  <a:pt x="6334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12177" y="3137909"/>
            <a:ext cx="4867337" cy="1441949"/>
          </a:xfrm>
          <a:custGeom>
            <a:avLst/>
            <a:gdLst/>
            <a:ahLst/>
            <a:cxnLst/>
            <a:rect r="r" b="b" t="t" l="l"/>
            <a:pathLst>
              <a:path h="1441949" w="4867337">
                <a:moveTo>
                  <a:pt x="0" y="0"/>
                </a:moveTo>
                <a:lnTo>
                  <a:pt x="4867338" y="0"/>
                </a:lnTo>
                <a:lnTo>
                  <a:pt x="4867338" y="1441949"/>
                </a:lnTo>
                <a:lnTo>
                  <a:pt x="0" y="144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514" y="2464118"/>
            <a:ext cx="465078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Di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like the book?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1397" y="3080759"/>
            <a:ext cx="589994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Yes I liked it, it was a good book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4950" y="3697344"/>
            <a:ext cx="703758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What di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learn from the book?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1834" y="4313929"/>
            <a:ext cx="997762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learned how certain behaviors affect management and everyday life.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4950" y="5235797"/>
            <a:ext cx="964743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What was the part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you were most impressed by?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1834" y="5871431"/>
            <a:ext cx="997762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really liked the quote on page 76, "How I learned to Let My Workers Lead."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950" y="6983951"/>
            <a:ext cx="908417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Woul</a:t>
            </a: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you recommend the book for reading?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81834" y="7556819"/>
            <a:ext cx="9977625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Yes , I would recommend everyone for reading. They will be gain a lot of important information with this book.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59459" y="2464118"/>
            <a:ext cx="599648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Give a score or rate this book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7320" y="3886834"/>
            <a:ext cx="3387429" cy="4359851"/>
            <a:chOff x="0" y="0"/>
            <a:chExt cx="892162" cy="1148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32424" y="3886834"/>
            <a:ext cx="3387429" cy="4359851"/>
            <a:chOff x="0" y="0"/>
            <a:chExt cx="892162" cy="1148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7528" y="3886834"/>
            <a:ext cx="3387429" cy="4359851"/>
            <a:chOff x="0" y="0"/>
            <a:chExt cx="892162" cy="114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02632" y="3886834"/>
            <a:ext cx="3387429" cy="4359851"/>
            <a:chOff x="0" y="0"/>
            <a:chExt cx="892162" cy="11482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35339" y="4072502"/>
            <a:ext cx="8954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5547" y="4072502"/>
            <a:ext cx="1136656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401" y="4072502"/>
            <a:ext cx="1024660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70443" y="4072502"/>
            <a:ext cx="109358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9220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9220" y="6579622"/>
            <a:ext cx="23240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Let’s get to know author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4324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4324" y="6579622"/>
            <a:ext cx="23354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7 habits for managers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79428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9428" y="6579622"/>
            <a:ext cx="243813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solutions to major management problems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532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14532" y="6579622"/>
            <a:ext cx="23582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97320" y="1440821"/>
            <a:ext cx="794320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Schedule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2999" y="2342521"/>
            <a:ext cx="62168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Information on how the presentation will proceed.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QUALITY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1548" y="1816194"/>
            <a:ext cx="15837752" cy="594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1"/>
              </a:lnSpc>
              <a:spcBef>
                <a:spcPct val="0"/>
              </a:spcBef>
            </a:pPr>
            <a:r>
              <a:rPr lang="en-US" sz="17001" spc="-68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Thank you for listening.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536603" y="2553480"/>
            <a:ext cx="633491" cy="484909"/>
          </a:xfrm>
          <a:custGeom>
            <a:avLst/>
            <a:gdLst/>
            <a:ahLst/>
            <a:cxnLst/>
            <a:rect r="r" b="b" t="t" l="l"/>
            <a:pathLst>
              <a:path h="484909" w="633491">
                <a:moveTo>
                  <a:pt x="633491" y="0"/>
                </a:moveTo>
                <a:lnTo>
                  <a:pt x="0" y="0"/>
                </a:lnTo>
                <a:lnTo>
                  <a:pt x="0" y="484909"/>
                </a:lnTo>
                <a:lnTo>
                  <a:pt x="633491" y="484909"/>
                </a:lnTo>
                <a:lnTo>
                  <a:pt x="6334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7320" y="3886834"/>
            <a:ext cx="3387429" cy="4359851"/>
            <a:chOff x="0" y="0"/>
            <a:chExt cx="892162" cy="1148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32424" y="3886834"/>
            <a:ext cx="3387429" cy="4359851"/>
            <a:chOff x="0" y="0"/>
            <a:chExt cx="892162" cy="1148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7528" y="3886834"/>
            <a:ext cx="3387429" cy="4359851"/>
            <a:chOff x="0" y="0"/>
            <a:chExt cx="892162" cy="114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02632" y="3886834"/>
            <a:ext cx="3387429" cy="4359851"/>
            <a:chOff x="0" y="0"/>
            <a:chExt cx="892162" cy="11482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35339" y="4072502"/>
            <a:ext cx="8954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5547" y="4072502"/>
            <a:ext cx="1136656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401" y="4072502"/>
            <a:ext cx="1024660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70443" y="4072502"/>
            <a:ext cx="109358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9220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9220" y="6579622"/>
            <a:ext cx="23240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Let’s get to know author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4324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4324" y="6579622"/>
            <a:ext cx="23354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7 habits for managers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79428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9428" y="6579622"/>
            <a:ext cx="243813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solutions to major management problems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532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14532" y="6579622"/>
            <a:ext cx="23582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97320" y="1440821"/>
            <a:ext cx="794320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Schedule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2999" y="2342521"/>
            <a:ext cx="62168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Information on how the presentation will proceed.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53810" y="3848006"/>
            <a:ext cx="5088281" cy="310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Be Proactive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Start with the end in mind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Put First Things First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Think Win-Win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Seek First to Understand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Then to B</a:t>
            </a: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 Understood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Synergize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Sharpen the Saw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3335129" y="4143214"/>
            <a:ext cx="3409768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5247925" y="4532338"/>
            <a:ext cx="1496972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14442907" y="4922863"/>
            <a:ext cx="2301990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3538379" y="5313388"/>
            <a:ext cx="3206518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045494" y="5694413"/>
            <a:ext cx="1699403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4834770" y="6084938"/>
            <a:ext cx="1910127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2860334" y="6475463"/>
            <a:ext cx="3884564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3897950" y="6885038"/>
            <a:ext cx="2846947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7690191" y="2087980"/>
            <a:ext cx="2907618" cy="6111040"/>
            <a:chOff x="0" y="0"/>
            <a:chExt cx="3876824" cy="814805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21216" t="10907" r="25920" b="0"/>
            <a:stretch>
              <a:fillRect/>
            </a:stretch>
          </p:blipFill>
          <p:spPr>
            <a:xfrm flipH="false" flipV="false">
              <a:off x="0" y="0"/>
              <a:ext cx="3876824" cy="8148054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6473" y="4139146"/>
            <a:ext cx="4242716" cy="207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 of Contents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53810" y="2964105"/>
            <a:ext cx="498415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Part: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7 Habits of Manager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03758"/>
            <a:ext cx="8735600" cy="271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can I make effective decisions?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can I be successful when my resources are limited?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do I manage time effectively?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do I conduct a difficult conversation effectively?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do I manage meetings effectively?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do I conduct an effective performance evaluation?</a:t>
            </a:r>
          </a:p>
          <a:p>
            <a:pPr algn="just">
              <a:lnSpc>
                <a:spcPts val="3147"/>
              </a:lnSpc>
            </a:pPr>
            <a:r>
              <a:rPr lang="en-US" b="true" sz="2248" spc="67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How do I reward people appropriately?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45507" y="2572827"/>
            <a:ext cx="2907618" cy="6111040"/>
            <a:chOff x="0" y="0"/>
            <a:chExt cx="3876824" cy="814805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1216" t="10907" r="25920" b="0"/>
            <a:stretch>
              <a:fillRect/>
            </a:stretch>
          </p:blipFill>
          <p:spPr>
            <a:xfrm flipH="false" flipV="false">
              <a:off x="0" y="0"/>
              <a:ext cx="3876824" cy="8148054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3008" y="4038647"/>
            <a:ext cx="4242716" cy="207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 of 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3351" y="1382917"/>
            <a:ext cx="127591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Part: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Basic solutions to major management problems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6189195" y="3699306"/>
            <a:ext cx="2773204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5960729" y="4504620"/>
            <a:ext cx="3001670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6642930" y="5314245"/>
            <a:ext cx="2319469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6672304" y="6104133"/>
            <a:ext cx="2290095" cy="14287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23070" y="2042868"/>
            <a:ext cx="4182650" cy="6445541"/>
            <a:chOff x="0" y="0"/>
            <a:chExt cx="5576867" cy="85940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0" t="0" r="1330" b="0"/>
            <a:stretch>
              <a:fillRect/>
            </a:stretch>
          </p:blipFill>
          <p:spPr>
            <a:xfrm flipH="false" flipV="false">
              <a:off x="0" y="0"/>
              <a:ext cx="5576867" cy="85940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50824" y="1941950"/>
            <a:ext cx="6386353" cy="6546460"/>
            <a:chOff x="0" y="0"/>
            <a:chExt cx="1682002" cy="1724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2002" cy="1724171"/>
            </a:xfrm>
            <a:custGeom>
              <a:avLst/>
              <a:gdLst/>
              <a:ahLst/>
              <a:cxnLst/>
              <a:rect r="r" b="b" t="t" l="l"/>
              <a:pathLst>
                <a:path h="1724171" w="1682002">
                  <a:moveTo>
                    <a:pt x="13335" y="0"/>
                  </a:moveTo>
                  <a:lnTo>
                    <a:pt x="1668668" y="0"/>
                  </a:lnTo>
                  <a:cubicBezTo>
                    <a:pt x="1672204" y="0"/>
                    <a:pt x="1675596" y="1405"/>
                    <a:pt x="1678097" y="3906"/>
                  </a:cubicBezTo>
                  <a:cubicBezTo>
                    <a:pt x="1680597" y="6406"/>
                    <a:pt x="1682002" y="9798"/>
                    <a:pt x="1682002" y="13335"/>
                  </a:cubicBezTo>
                  <a:lnTo>
                    <a:pt x="1682002" y="1710836"/>
                  </a:lnTo>
                  <a:cubicBezTo>
                    <a:pt x="1682002" y="1714372"/>
                    <a:pt x="1680597" y="1717764"/>
                    <a:pt x="1678097" y="1720265"/>
                  </a:cubicBezTo>
                  <a:cubicBezTo>
                    <a:pt x="1675596" y="1722766"/>
                    <a:pt x="1672204" y="1724171"/>
                    <a:pt x="1668668" y="1724171"/>
                  </a:cubicBezTo>
                  <a:lnTo>
                    <a:pt x="13335" y="1724171"/>
                  </a:lnTo>
                  <a:cubicBezTo>
                    <a:pt x="9798" y="1724171"/>
                    <a:pt x="6406" y="1722766"/>
                    <a:pt x="3906" y="1720265"/>
                  </a:cubicBezTo>
                  <a:cubicBezTo>
                    <a:pt x="1405" y="1717764"/>
                    <a:pt x="0" y="1714372"/>
                    <a:pt x="0" y="1710836"/>
                  </a:cubicBezTo>
                  <a:lnTo>
                    <a:pt x="0" y="13335"/>
                  </a:lnTo>
                  <a:cubicBezTo>
                    <a:pt x="0" y="9798"/>
                    <a:pt x="1405" y="6406"/>
                    <a:pt x="3906" y="3906"/>
                  </a:cubicBezTo>
                  <a:cubicBezTo>
                    <a:pt x="6406" y="1405"/>
                    <a:pt x="9798" y="0"/>
                    <a:pt x="133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82002" cy="177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45707" y="2227945"/>
            <a:ext cx="831315" cy="574309"/>
          </a:xfrm>
          <a:custGeom>
            <a:avLst/>
            <a:gdLst/>
            <a:ahLst/>
            <a:cxnLst/>
            <a:rect r="r" b="b" t="t" l="l"/>
            <a:pathLst>
              <a:path h="574309" w="831315">
                <a:moveTo>
                  <a:pt x="0" y="0"/>
                </a:moveTo>
                <a:lnTo>
                  <a:pt x="831315" y="0"/>
                </a:lnTo>
                <a:lnTo>
                  <a:pt x="831315" y="574309"/>
                </a:lnTo>
                <a:lnTo>
                  <a:pt x="0" y="574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7466" y="1941950"/>
            <a:ext cx="4106925" cy="6546460"/>
          </a:xfrm>
          <a:custGeom>
            <a:avLst/>
            <a:gdLst/>
            <a:ahLst/>
            <a:cxnLst/>
            <a:rect r="r" b="b" t="t" l="l"/>
            <a:pathLst>
              <a:path h="6546460" w="4106925">
                <a:moveTo>
                  <a:pt x="0" y="0"/>
                </a:moveTo>
                <a:lnTo>
                  <a:pt x="4106924" y="0"/>
                </a:lnTo>
                <a:lnTo>
                  <a:pt x="4106924" y="6546459"/>
                </a:lnTo>
                <a:lnTo>
                  <a:pt x="0" y="654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50" t="-9040" r="-555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412635"/>
            <a:ext cx="3015806" cy="2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8005" y="2996141"/>
            <a:ext cx="4727441" cy="179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2"/>
              </a:lnSpc>
            </a:pPr>
            <a:r>
              <a:rPr lang="en-US" sz="6384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Stephen R. Covey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8005" y="5076825"/>
            <a:ext cx="5639972" cy="296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1954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Stephen Richards Covey was a significant author who left a mark in the modern world of </a:t>
            </a:r>
            <a:r>
              <a:rPr lang="en-US" sz="19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 development</a:t>
            </a:r>
            <a:r>
              <a:rPr lang="en-US" sz="1954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</a:t>
            </a:r>
            <a:r>
              <a:rPr lang="en-US" sz="19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leadership</a:t>
            </a:r>
            <a:r>
              <a:rPr lang="en-US" sz="1954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He was born in 1932 in the state of Utah, USA, and worked for many years as an </a:t>
            </a:r>
            <a:r>
              <a:rPr lang="en-US" sz="19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educator</a:t>
            </a:r>
            <a:r>
              <a:rPr lang="en-US" sz="1954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and </a:t>
            </a:r>
            <a:r>
              <a:rPr lang="en-US" sz="19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consultant</a:t>
            </a:r>
            <a:r>
              <a:rPr lang="en-US" sz="1954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He reached a wide audience with his ideas on </a:t>
            </a:r>
            <a:r>
              <a:rPr lang="en-US" sz="19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leadership, effective communication, and personal success.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5C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49225" y="0"/>
            <a:ext cx="6662939" cy="762000"/>
            <a:chOff x="0" y="0"/>
            <a:chExt cx="1754848" cy="200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2574287" y="9525000"/>
            <a:ext cx="6662939" cy="762000"/>
            <a:chOff x="0" y="0"/>
            <a:chExt cx="1754848" cy="200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7320" y="3886834"/>
            <a:ext cx="3387429" cy="4359851"/>
            <a:chOff x="0" y="0"/>
            <a:chExt cx="892162" cy="11482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32424" y="3886834"/>
            <a:ext cx="3387429" cy="4359851"/>
            <a:chOff x="0" y="0"/>
            <a:chExt cx="892162" cy="1148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67528" y="3886834"/>
            <a:ext cx="3387429" cy="4359851"/>
            <a:chOff x="0" y="0"/>
            <a:chExt cx="892162" cy="1148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202632" y="3886834"/>
            <a:ext cx="3387429" cy="4359851"/>
            <a:chOff x="0" y="0"/>
            <a:chExt cx="892162" cy="11482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2162" cy="1148274"/>
            </a:xfrm>
            <a:custGeom>
              <a:avLst/>
              <a:gdLst/>
              <a:ahLst/>
              <a:cxnLst/>
              <a:rect r="r" b="b" t="t" l="l"/>
              <a:pathLst>
                <a:path h="1148274" w="892162">
                  <a:moveTo>
                    <a:pt x="25140" y="0"/>
                  </a:moveTo>
                  <a:lnTo>
                    <a:pt x="867022" y="0"/>
                  </a:lnTo>
                  <a:cubicBezTo>
                    <a:pt x="880907" y="0"/>
                    <a:pt x="892162" y="11256"/>
                    <a:pt x="892162" y="25140"/>
                  </a:cubicBezTo>
                  <a:lnTo>
                    <a:pt x="892162" y="1123133"/>
                  </a:lnTo>
                  <a:cubicBezTo>
                    <a:pt x="892162" y="1137018"/>
                    <a:pt x="880907" y="1148274"/>
                    <a:pt x="867022" y="1148274"/>
                  </a:cubicBezTo>
                  <a:lnTo>
                    <a:pt x="25140" y="1148274"/>
                  </a:lnTo>
                  <a:cubicBezTo>
                    <a:pt x="11256" y="1148274"/>
                    <a:pt x="0" y="1137018"/>
                    <a:pt x="0" y="1123133"/>
                  </a:cubicBezTo>
                  <a:lnTo>
                    <a:pt x="0" y="25140"/>
                  </a:lnTo>
                  <a:cubicBezTo>
                    <a:pt x="0" y="11256"/>
                    <a:pt x="11256" y="0"/>
                    <a:pt x="25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2162" cy="1195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35339" y="4072502"/>
            <a:ext cx="895435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5547" y="4072502"/>
            <a:ext cx="1136656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41401" y="4072502"/>
            <a:ext cx="1024660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70443" y="4072502"/>
            <a:ext cx="109358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255C8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9220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9220" y="6579622"/>
            <a:ext cx="232401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Let’s get to know author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4324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4324" y="6579622"/>
            <a:ext cx="23354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7 habits for managers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79428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79428" y="6579622"/>
            <a:ext cx="243813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Basic solutions to major management problems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14532" y="6075075"/>
            <a:ext cx="2164248" cy="34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Event 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14532" y="6579622"/>
            <a:ext cx="235825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97320" y="1440821"/>
            <a:ext cx="794320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Schedule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32999" y="2342521"/>
            <a:ext cx="621680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Information on how the presentation will proceed.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875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3014030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7062876" y="762000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65354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5636" y="1695329"/>
            <a:ext cx="7398997" cy="83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1.Habit : Be Proactive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3049" y="3875753"/>
            <a:ext cx="68062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While mediocre managers only see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obstacles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effective managers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their skill and initiative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to overcome them.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3913" y="3019774"/>
            <a:ext cx="5633244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See</a:t>
            </a:r>
            <a:r>
              <a:rPr lang="en-US" b="true" sz="2300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Alternatives, not the Obstacles.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88666" y="5495003"/>
            <a:ext cx="4503738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things you can change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2009" y="6408131"/>
            <a:ext cx="680625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Effective managers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focus their efforts on things they can change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("Circle of Influence") and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not worry about things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they can do nothing about ("Circle of Concern")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" r="0" b="-3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5187" y="0"/>
            <a:ext cx="6662939" cy="762000"/>
            <a:chOff x="0" y="0"/>
            <a:chExt cx="1754848" cy="20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897968" y="9525000"/>
            <a:ext cx="6662939" cy="762000"/>
            <a:chOff x="0" y="0"/>
            <a:chExt cx="1754848" cy="2006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848" cy="200691"/>
            </a:xfrm>
            <a:custGeom>
              <a:avLst/>
              <a:gdLst/>
              <a:ahLst/>
              <a:cxnLst/>
              <a:rect r="r" b="b" t="t" l="l"/>
              <a:pathLst>
                <a:path h="200691" w="1754848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1551648" cy="248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60906" y="2186609"/>
            <a:ext cx="7041539" cy="5740556"/>
            <a:chOff x="0" y="0"/>
            <a:chExt cx="9388718" cy="765407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934" t="0" r="934" b="0"/>
            <a:stretch>
              <a:fillRect/>
            </a:stretch>
          </p:blipFill>
          <p:spPr>
            <a:xfrm flipH="false" flipV="false">
              <a:off x="0" y="0"/>
              <a:ext cx="9388718" cy="7654075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7823747" y="2186609"/>
            <a:ext cx="392848" cy="97855"/>
          </a:xfrm>
          <a:custGeom>
            <a:avLst/>
            <a:gdLst/>
            <a:ahLst/>
            <a:cxnLst/>
            <a:rect r="r" b="b" t="t" l="l"/>
            <a:pathLst>
              <a:path h="97855" w="392848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6251" y="5943186"/>
            <a:ext cx="6460345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Bad managers live day to day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thinking of nothing but ‘getting the job done.’ Effective managers are very clear about the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job to be done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They know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contribution they, and no one else, can make</a:t>
            </a:r>
            <a:r>
              <a:rPr lang="en-US" b="true" sz="20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12635"/>
            <a:ext cx="3015806" cy="2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b="tru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TOTAL QUALITY MANAGEMENT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1501" y="2733261"/>
            <a:ext cx="7398997" cy="165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255C8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2.Habit : Start with the end in mind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4888" y="4794613"/>
            <a:ext cx="4568528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255C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Describe how you will be useful.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DAGks7bkmBo</dc:identifier>
  <dcterms:modified xsi:type="dcterms:W3CDTF">2011-08-01T06:04:30Z</dcterms:modified>
  <cp:revision>1</cp:revision>
  <dc:title>Purple White Modern &amp; Minimalist Business Portfolio Presentation</dc:title>
</cp:coreProperties>
</file>